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03" autoAdjust="0"/>
  </p:normalViewPr>
  <p:slideViewPr>
    <p:cSldViewPr>
      <p:cViewPr>
        <p:scale>
          <a:sx n="50" d="100"/>
          <a:sy n="50" d="100"/>
        </p:scale>
        <p:origin x="-19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E2B4B-7E49-4782-B7EB-F422D58311F6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7169-346A-4A00-8526-A7824BFA5B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682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43DAD-4044-4E49-84F7-A0D7A069080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035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490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8499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667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162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5884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1053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571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2338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23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1869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959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9073-7B5D-4525-BD02-9786AC666900}" type="datetimeFigureOut">
              <a:rPr lang="en-GB" smtClean="0"/>
              <a:pPr/>
              <a:t>17/08/2017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0862-6CE4-43C9-8FF3-4EAA2BB15D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11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89387"/>
            <a:ext cx="9144000" cy="1668613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1676" y="-4662803"/>
            <a:ext cx="6580648" cy="932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Heavenly Father,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Thank you for our love of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learning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Thank you for our friends, family and community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Thank you for our teachers near and far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 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Help us to be resilient and respectful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Help us to be resourceful and responsible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Help us to be reciprocal and reflective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 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May our school be a happy place and prepare us to fly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For Jesus' sake, Amen.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1676" y="247874"/>
            <a:ext cx="6729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anose="04090605060D06020702" pitchFamily="82" charset="0"/>
              </a:rPr>
              <a:t>Newchurch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anose="04090605060D06020702" pitchFamily="82" charset="0"/>
              </a:rPr>
              <a:t> Prayer</a:t>
            </a:r>
            <a:endParaRPr lang="en-GB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5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Narraway</dc:creator>
  <cp:lastModifiedBy>Mrs Narraway</cp:lastModifiedBy>
  <cp:revision>13</cp:revision>
  <dcterms:created xsi:type="dcterms:W3CDTF">2014-09-14T08:45:36Z</dcterms:created>
  <dcterms:modified xsi:type="dcterms:W3CDTF">2017-08-17T01:05:18Z</dcterms:modified>
</cp:coreProperties>
</file>